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antari" panose="020B0604020202020204" charset="0"/>
      <p:regular r:id="rId17"/>
      <p:bold r:id="rId18"/>
      <p:italic r:id="rId19"/>
      <p:boldItalic r:id="rId20"/>
    </p:embeddedFont>
    <p:embeddedFont>
      <p:font typeface="Golos Text" panose="020B0604020202020204" charset="0"/>
      <p:regular r:id="rId21"/>
      <p:bold r:id="rId22"/>
    </p:embeddedFont>
    <p:embeddedFont>
      <p:font typeface="Golos Text Medium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885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071fa10b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071fa10b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071fa10b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071fa10b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071fa10b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071fa10b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5071fa10b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5071fa10b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071fa10b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071fa10b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071fa10b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071fa10b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 </a:t>
            </a:r>
            <a:r>
              <a:rPr lang="en" sz="1000" b="1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sz="1000" b="1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hyperlink" Target="https://play.google.com/store/apps/details?id=com.alibaba.aliexpressh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ebay.mobi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zzkk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com.ordering.storeappv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EasyShop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7" name="Google Shape;77;p18"/>
          <p:cNvSpPr txBox="1">
            <a:spLocks noGrp="1"/>
          </p:cNvSpPr>
          <p:nvPr>
            <p:ph type="ctrTitle"/>
          </p:nvPr>
        </p:nvSpPr>
        <p:spPr>
          <a:xfrm>
            <a:off x="224075" y="2229600"/>
            <a:ext cx="8507400" cy="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Online Shopping store, easy to use and ad-free!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78" name="Google Shape;78;p18"/>
          <p:cNvSpPr txBox="1">
            <a:spLocks noGrp="1"/>
          </p:cNvSpPr>
          <p:nvPr>
            <p:ph type="ctrTitle"/>
          </p:nvPr>
        </p:nvSpPr>
        <p:spPr>
          <a:xfrm>
            <a:off x="867500" y="3844925"/>
            <a:ext cx="1845600" cy="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[23B11345]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>
            <a:off x="3077300" y="3844925"/>
            <a:ext cx="1845600" cy="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Anan Amer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80" name="Google Shape;80;p18"/>
          <p:cNvSpPr txBox="1">
            <a:spLocks noGrp="1"/>
          </p:cNvSpPr>
          <p:nvPr>
            <p:ph type="ctrTitle"/>
          </p:nvPr>
        </p:nvSpPr>
        <p:spPr>
          <a:xfrm>
            <a:off x="5439500" y="3844925"/>
            <a:ext cx="1845600" cy="6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205757081</a:t>
            </a:r>
            <a:endParaRPr sz="2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 idx="2"/>
          </p:nvPr>
        </p:nvSpPr>
        <p:spPr>
          <a:xfrm>
            <a:off x="948325" y="26495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תיאור כללי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 idx="2"/>
          </p:nvPr>
        </p:nvSpPr>
        <p:spPr>
          <a:xfrm>
            <a:off x="840675" y="972350"/>
            <a:ext cx="7914900" cy="3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בתקופה האחרונה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העולם נכנס לעידן של חנויות אונליין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עם הופעתם המרשימה והמהירה במרחב הצריכה המונית.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-מצד אחד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בעלי העסקים מוצאים דרך להוריד את ההוצאות המשתייכות לניהול חנות פיזית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כמו תשלומים על שטח ועובדים.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-מצד שני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הצרכנים מנצלים את הנוחות הגדולה שמציעה חנות אונליין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כמו החסכון בזמן ובנסיעה.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קנייה אונליין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שהפכה לנורמה בדורנו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משנה את האופן שבו עסקים מתנהלים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כמעט כל עסק בו יש חנות פיזית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היום מתוסף לו גם חנות אונליין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ורבים הם העסקים שבכלל מוותרים על הפתיחה של חנות פיזית.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החנות האונליין שלנו מספקת מגוון רחב של מוצרים שכל אחד יכול להזמין ולרכוש בקלות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עם אפשרות הכנסה של מספר קטגוריות שונות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המוצרים יכולים להיות מכל סוג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בגדים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מוצרים לבית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תכשיטים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 מוצרי חשמל או כל אפשרות אחרת. 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האפליקציה שלי מקנה חווית קנייה מודרנית ופשוטה</a:t>
            </a:r>
            <a:r>
              <a:rPr lang="he-IL" sz="1400" dirty="0">
                <a:latin typeface="Calibri"/>
                <a:ea typeface="Calibri"/>
                <a:cs typeface="Calibri"/>
                <a:sym typeface="Calibri"/>
              </a:rPr>
              <a:t>, ומאפשר בקלות לכל עסק להוסיף את הפריטים שלו והקטגוריות שלו</a:t>
            </a:r>
            <a:r>
              <a:rPr lang="en" sz="14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 idx="2"/>
          </p:nvPr>
        </p:nvSpPr>
        <p:spPr>
          <a:xfrm>
            <a:off x="2593800" y="154450"/>
            <a:ext cx="39564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Market Research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425" y="1131900"/>
            <a:ext cx="2831275" cy="227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152" y="1131900"/>
            <a:ext cx="2971134" cy="22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>
            <a:spLocks noGrp="1"/>
          </p:cNvSpPr>
          <p:nvPr>
            <p:ph type="title" idx="2"/>
          </p:nvPr>
        </p:nvSpPr>
        <p:spPr>
          <a:xfrm>
            <a:off x="886550" y="3514625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יש הרבה מאוד אפליקציות המספקות שירות דומה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234600" y="861850"/>
            <a:ext cx="3000000" cy="23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Search keywords: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•</a:t>
            </a:r>
            <a:r>
              <a:rPr lang="en" sz="1200">
                <a:solidFill>
                  <a:srgbClr val="595959"/>
                </a:solidFill>
              </a:rPr>
              <a:t>Store app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•</a:t>
            </a:r>
            <a:r>
              <a:rPr lang="en" sz="1200">
                <a:solidFill>
                  <a:srgbClr val="595959"/>
                </a:solidFill>
              </a:rPr>
              <a:t>Shopping apps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•</a:t>
            </a:r>
            <a:r>
              <a:rPr lang="en" sz="1200">
                <a:solidFill>
                  <a:srgbClr val="595959"/>
                </a:solidFill>
              </a:rPr>
              <a:t>Online shops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•</a:t>
            </a:r>
            <a:r>
              <a:rPr lang="en" sz="1200">
                <a:solidFill>
                  <a:srgbClr val="595959"/>
                </a:solidFill>
              </a:rPr>
              <a:t>Online store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•</a:t>
            </a:r>
            <a:r>
              <a:rPr lang="en" sz="1200">
                <a:solidFill>
                  <a:srgbClr val="595959"/>
                </a:solidFill>
              </a:rPr>
              <a:t>Online shopping</a:t>
            </a:r>
            <a:endParaRPr sz="12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72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 idx="2"/>
          </p:nvPr>
        </p:nvSpPr>
        <p:spPr>
          <a:xfrm>
            <a:off x="261425" y="278450"/>
            <a:ext cx="234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AliExpress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952" y="1566700"/>
            <a:ext cx="4460499" cy="17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>
            <a:spLocks noGrp="1"/>
          </p:cNvSpPr>
          <p:nvPr>
            <p:ph type="title" idx="2"/>
          </p:nvPr>
        </p:nvSpPr>
        <p:spPr>
          <a:xfrm>
            <a:off x="2058300" y="293275"/>
            <a:ext cx="234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</a:t>
            </a:r>
            <a:endParaRPr u="sng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00" y="1000675"/>
            <a:ext cx="1277525" cy="12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>
            <a:spLocks noGrp="1"/>
          </p:cNvSpPr>
          <p:nvPr>
            <p:ph type="title" idx="2"/>
          </p:nvPr>
        </p:nvSpPr>
        <p:spPr>
          <a:xfrm>
            <a:off x="447000" y="2376400"/>
            <a:ext cx="2640000" cy="26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By: Alibaba Mobile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Released On 27/9/2012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Last Update on 5/6/23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Downloads: 500M+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Size: 51MB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Rating 4.6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Contains ads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 idx="2"/>
          </p:nvPr>
        </p:nvSpPr>
        <p:spPr>
          <a:xfrm>
            <a:off x="261425" y="278450"/>
            <a:ext cx="234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ebay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 idx="2"/>
          </p:nvPr>
        </p:nvSpPr>
        <p:spPr>
          <a:xfrm>
            <a:off x="2058300" y="293275"/>
            <a:ext cx="234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endParaRPr u="sng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 idx="2"/>
          </p:nvPr>
        </p:nvSpPr>
        <p:spPr>
          <a:xfrm>
            <a:off x="447000" y="2376400"/>
            <a:ext cx="2640000" cy="26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By: ebay Mobile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Released On 17/2/2010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Last Update on 1/6/23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Downloads: 100M+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Size: 45MB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Rating 4.3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Contains ads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00" y="985850"/>
            <a:ext cx="1277525" cy="12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1400" y="1635800"/>
            <a:ext cx="5106549" cy="20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 idx="2"/>
          </p:nvPr>
        </p:nvSpPr>
        <p:spPr>
          <a:xfrm>
            <a:off x="261425" y="278450"/>
            <a:ext cx="234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SHEIN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3"/>
          <p:cNvSpPr txBox="1">
            <a:spLocks noGrp="1"/>
          </p:cNvSpPr>
          <p:nvPr>
            <p:ph type="title" idx="2"/>
          </p:nvPr>
        </p:nvSpPr>
        <p:spPr>
          <a:xfrm>
            <a:off x="2058300" y="293275"/>
            <a:ext cx="234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endParaRPr u="sng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title" idx="2"/>
          </p:nvPr>
        </p:nvSpPr>
        <p:spPr>
          <a:xfrm>
            <a:off x="447000" y="2376400"/>
            <a:ext cx="3376800" cy="26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By: Roadget Business PTE. LTD.‏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Released On 18/3/2014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Last Update on 2/6/23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Downloads: 100M+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Size: 32MB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Rating 4.7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Contains ads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425" y="1618163"/>
            <a:ext cx="4584600" cy="190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25" y="985850"/>
            <a:ext cx="1277525" cy="12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 idx="2"/>
          </p:nvPr>
        </p:nvSpPr>
        <p:spPr>
          <a:xfrm>
            <a:off x="261425" y="278450"/>
            <a:ext cx="234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Store App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 idx="2"/>
          </p:nvPr>
        </p:nvSpPr>
        <p:spPr>
          <a:xfrm>
            <a:off x="2058300" y="293275"/>
            <a:ext cx="2348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endParaRPr u="sng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 idx="2"/>
          </p:nvPr>
        </p:nvSpPr>
        <p:spPr>
          <a:xfrm>
            <a:off x="447000" y="2376400"/>
            <a:ext cx="2640000" cy="26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By: Ordering, Inc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Released On 2/2/2022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Last Update on 14/4/23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Downloads: 1000+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Size: 34MB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00" y="985850"/>
            <a:ext cx="1277525" cy="12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3300" y="1638988"/>
            <a:ext cx="4505051" cy="18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923775" y="252675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הפיצ'רים באפליקציה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1076175" y="1319475"/>
            <a:ext cx="7713900" cy="25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 חיבור משתמשים - </a:t>
            </a: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חיבור עם שם משתמש וסיסמה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 העלאת תמונות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3. נ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יהול דאטה בפיירבייס</a:t>
            </a:r>
            <a:br>
              <a:rPr lang="he-IL" sz="2000" dirty="0">
                <a:latin typeface="Calibri"/>
                <a:ea typeface="Calibri"/>
                <a:cs typeface="Calibri"/>
                <a:sym typeface="Calibri"/>
              </a:rPr>
            </a:b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Splash Screen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קניית מוצרים דרך מייל </a:t>
            </a: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משהו שמתבצע על ידי לחיצת כפתור</a:t>
            </a: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2000" dirty="0"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Reset password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8825"/>
            <a:ext cx="8839200" cy="359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Office PowerPoint</Application>
  <PresentationFormat>On-screen Show (16:9)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Gantari</vt:lpstr>
      <vt:lpstr>Golos Text</vt:lpstr>
      <vt:lpstr>Arial</vt:lpstr>
      <vt:lpstr>Golos Text Medium</vt:lpstr>
      <vt:lpstr>Calibri</vt:lpstr>
      <vt:lpstr>Bebas Neue</vt:lpstr>
      <vt:lpstr>Artificial Intelligence by Slidesgo</vt:lpstr>
      <vt:lpstr>EasyShop</vt:lpstr>
      <vt:lpstr>תיאור כללי</vt:lpstr>
      <vt:lpstr>Market Research</vt:lpstr>
      <vt:lpstr>AliExpress </vt:lpstr>
      <vt:lpstr>ebay </vt:lpstr>
      <vt:lpstr>SHEIN</vt:lpstr>
      <vt:lpstr>Store App</vt:lpstr>
      <vt:lpstr>הפיצ'רים באפליקציה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EasyShop</dc:title>
  <cp:lastModifiedBy>Anan Amer</cp:lastModifiedBy>
  <cp:revision>1</cp:revision>
  <dcterms:modified xsi:type="dcterms:W3CDTF">2023-06-08T14:47:21Z</dcterms:modified>
</cp:coreProperties>
</file>